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0"/>
  </p:notesMasterIdLst>
  <p:sldIdLst>
    <p:sldId id="275" r:id="rId2"/>
    <p:sldId id="290" r:id="rId3"/>
    <p:sldId id="300" r:id="rId4"/>
    <p:sldId id="301" r:id="rId5"/>
    <p:sldId id="302" r:id="rId6"/>
    <p:sldId id="303" r:id="rId7"/>
    <p:sldId id="304" r:id="rId8"/>
    <p:sldId id="274" r:id="rId9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75F57-0C7D-4108-8E43-06530BB2A22E}" type="datetimeFigureOut">
              <a:rPr lang="es-CR" smtClean="0"/>
              <a:t>13/10/2016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A4411-9C59-4BFE-A535-DBC97C55061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61927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79F3-1C29-48D4-B86D-487CE07E6689}" type="datetime1">
              <a:rPr lang="es-CR" smtClean="0"/>
              <a:t>13/10/2016</a:t>
            </a:fld>
            <a:endParaRPr lang="es-C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EAD7-1136-4A39-93EF-068461A1654C}" type="slidenum">
              <a:rPr lang="es-CR" smtClean="0"/>
              <a:t>‹Nº›</a:t>
            </a:fld>
            <a:endParaRPr lang="es-CR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091E-2C3B-44E1-9A9B-E30264771BC0}" type="datetime1">
              <a:rPr lang="es-CR" smtClean="0"/>
              <a:t>13/10/2016</a:t>
            </a:fld>
            <a:endParaRPr lang="es-C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EAD7-1136-4A39-93EF-068461A1654C}" type="slidenum">
              <a:rPr lang="es-CR" smtClean="0"/>
              <a:t>‹Nº›</a:t>
            </a:fld>
            <a:endParaRPr lang="es-CR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EF7F-DFAC-4DD7-B365-418F996D1CD9}" type="datetime1">
              <a:rPr lang="es-CR" smtClean="0"/>
              <a:t>13/10/2016</a:t>
            </a:fld>
            <a:endParaRPr lang="es-C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EAD7-1136-4A39-93EF-068461A1654C}" type="slidenum">
              <a:rPr lang="es-CR" smtClean="0"/>
              <a:t>‹Nº›</a:t>
            </a:fld>
            <a:endParaRPr lang="es-CR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475B3-7DE2-4AC6-864A-C9FCFD9AF822}" type="datetime1">
              <a:rPr lang="es-CR" smtClean="0"/>
              <a:t>13/10/2016</a:t>
            </a:fld>
            <a:endParaRPr lang="es-C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EAD7-1136-4A39-93EF-068461A1654C}" type="slidenum">
              <a:rPr lang="es-CR" smtClean="0"/>
              <a:t>‹Nº›</a:t>
            </a:fld>
            <a:endParaRPr lang="es-C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0F523-77E3-46E2-B82C-00D0589FDE2B}" type="datetime1">
              <a:rPr lang="es-CR" smtClean="0"/>
              <a:t>13/10/2016</a:t>
            </a:fld>
            <a:endParaRPr lang="es-C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EAD7-1136-4A39-93EF-068461A1654C}" type="slidenum">
              <a:rPr lang="es-CR" smtClean="0"/>
              <a:t>‹Nº›</a:t>
            </a:fld>
            <a:endParaRPr lang="es-CR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EEFD-C9DA-4D10-A44C-F22C79D93D1E}" type="datetime1">
              <a:rPr lang="es-CR" smtClean="0"/>
              <a:t>13/10/2016</a:t>
            </a:fld>
            <a:endParaRPr lang="es-C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EAD7-1136-4A39-93EF-068461A1654C}" type="slidenum">
              <a:rPr lang="es-CR" smtClean="0"/>
              <a:t>‹Nº›</a:t>
            </a:fld>
            <a:endParaRPr lang="es-C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79CC-44BC-40B1-80C6-5E2CDFBD64CB}" type="datetime1">
              <a:rPr lang="es-CR" smtClean="0"/>
              <a:t>13/10/2016</a:t>
            </a:fld>
            <a:endParaRPr lang="es-C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EAD7-1136-4A39-93EF-068461A1654C}" type="slidenum">
              <a:rPr lang="es-CR" smtClean="0"/>
              <a:t>‹Nº›</a:t>
            </a:fld>
            <a:endParaRPr lang="es-CR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4BCA8-B389-423A-94F5-584E02CB6B5B}" type="datetime1">
              <a:rPr lang="es-CR" smtClean="0"/>
              <a:t>13/10/2016</a:t>
            </a:fld>
            <a:endParaRPr lang="es-C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EAD7-1136-4A39-93EF-068461A1654C}" type="slidenum">
              <a:rPr lang="es-CR" smtClean="0"/>
              <a:t>‹Nº›</a:t>
            </a:fld>
            <a:endParaRPr lang="es-CR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C867-4A9A-4CB0-90C9-B31E571A22BB}" type="datetime1">
              <a:rPr lang="es-CR" smtClean="0"/>
              <a:t>13/10/2016</a:t>
            </a:fld>
            <a:endParaRPr lang="es-C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EAD7-1136-4A39-93EF-068461A1654C}" type="slidenum">
              <a:rPr lang="es-CR" smtClean="0"/>
              <a:t>‹Nº›</a:t>
            </a:fld>
            <a:endParaRPr lang="es-CR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5ED0-2353-4BFA-B930-0EBFC058F4ED}" type="datetime1">
              <a:rPr lang="es-CR" smtClean="0"/>
              <a:t>13/10/2016</a:t>
            </a:fld>
            <a:endParaRPr lang="es-C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EAD7-1136-4A39-93EF-068461A1654C}" type="slidenum">
              <a:rPr lang="es-CR" smtClean="0"/>
              <a:t>‹Nº›</a:t>
            </a:fld>
            <a:endParaRPr lang="es-C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4108-8840-4B0D-8533-B4B3EB9CAA83}" type="datetime1">
              <a:rPr lang="es-CR" smtClean="0"/>
              <a:t>13/10/2016</a:t>
            </a:fld>
            <a:endParaRPr lang="es-C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EAD7-1136-4A39-93EF-068461A1654C}" type="slidenum">
              <a:rPr lang="es-CR" smtClean="0"/>
              <a:t>‹Nº›</a:t>
            </a:fld>
            <a:endParaRPr lang="es-C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CD770D7-A017-430B-874E-4EC6CAC82353}" type="datetime1">
              <a:rPr lang="es-CR" smtClean="0"/>
              <a:t>13/10/2016</a:t>
            </a:fld>
            <a:endParaRPr lang="es-C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C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7FEEAD7-1136-4A39-93EF-068461A1654C}" type="slidenum">
              <a:rPr lang="es-CR" smtClean="0"/>
              <a:t>‹Nº›</a:t>
            </a:fld>
            <a:endParaRPr lang="es-C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ipe/>
  </p:transition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cienda.go.cr/scripts/criiiext.dll?UTILREQ=COMPRARED" TargetMode="External"/><Relationship Id="rId2" Type="http://schemas.openxmlformats.org/officeDocument/2006/relationships/hyperlink" Target="https://www.hacienda.go.cr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roveeduria@mag.go.cr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Consulta de Contrataciones en CompraRed</a:t>
            </a:r>
            <a:endParaRPr lang="es-C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R" sz="2400" b="1" dirty="0" smtClean="0"/>
              <a:t>Proveeduría Institucional </a:t>
            </a:r>
          </a:p>
          <a:p>
            <a:r>
              <a:rPr lang="es-CR" sz="2400" b="1" dirty="0" smtClean="0"/>
              <a:t>Ministerio de Agricultura y Ganadería</a:t>
            </a:r>
            <a:endParaRPr lang="es-CR" sz="24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48680"/>
            <a:ext cx="1797586" cy="1413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1" y="601102"/>
            <a:ext cx="1087087" cy="130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3892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04130" y="1817440"/>
            <a:ext cx="8229600" cy="449188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s-CR" sz="2000" dirty="0" smtClean="0"/>
              <a:t>Ingreso a la pagina Web del Ministerio de Hacienda de Costa Rica</a:t>
            </a:r>
          </a:p>
          <a:p>
            <a:pPr marL="0" indent="0">
              <a:buNone/>
            </a:pPr>
            <a:r>
              <a:rPr lang="es-CR" sz="2000" dirty="0" smtClean="0"/>
              <a:t>	</a:t>
            </a:r>
            <a:r>
              <a:rPr lang="es-CR" sz="2000" dirty="0" smtClean="0">
                <a:hlinkClick r:id="rId2"/>
              </a:rPr>
              <a:t>https</a:t>
            </a:r>
            <a:r>
              <a:rPr lang="es-CR" sz="2000" dirty="0">
                <a:hlinkClick r:id="rId2"/>
              </a:rPr>
              <a:t>://</a:t>
            </a:r>
            <a:r>
              <a:rPr lang="es-CR" sz="2000" dirty="0" smtClean="0">
                <a:hlinkClick r:id="rId2"/>
              </a:rPr>
              <a:t>www.hacienda.go.cr</a:t>
            </a:r>
            <a:endParaRPr lang="es-CR" sz="2000" dirty="0" smtClean="0"/>
          </a:p>
          <a:p>
            <a:pPr marL="0" indent="0">
              <a:buNone/>
            </a:pPr>
            <a:endParaRPr lang="es-CR" sz="2000" dirty="0" smtClean="0"/>
          </a:p>
          <a:p>
            <a:pPr marL="0" indent="0">
              <a:buNone/>
            </a:pPr>
            <a:r>
              <a:rPr lang="es-CR" sz="2000" dirty="0" smtClean="0"/>
              <a:t>Al final dela pagina que abre esa dirección, busca el siguiente icono y le da click</a:t>
            </a:r>
          </a:p>
          <a:p>
            <a:pPr marL="0" indent="0">
              <a:buNone/>
            </a:pPr>
            <a:endParaRPr lang="es-CR" sz="2000" dirty="0" smtClean="0"/>
          </a:p>
          <a:p>
            <a:pPr marL="0" indent="0">
              <a:buNone/>
            </a:pPr>
            <a:endParaRPr lang="es-CR" sz="2000" dirty="0" smtClean="0"/>
          </a:p>
          <a:p>
            <a:pPr marL="0" indent="0">
              <a:buNone/>
            </a:pPr>
            <a:endParaRPr lang="es-CR" sz="2000" dirty="0" smtClean="0"/>
          </a:p>
          <a:p>
            <a:pPr marL="0" indent="0">
              <a:buNone/>
            </a:pPr>
            <a:r>
              <a:rPr lang="es-CR" sz="2000" dirty="0" smtClean="0"/>
              <a:t>O digital en internet la siguiente dirección WEB: </a:t>
            </a:r>
            <a:r>
              <a:rPr lang="es-CR" sz="2000" dirty="0">
                <a:hlinkClick r:id="rId3"/>
              </a:rPr>
              <a:t>https://</a:t>
            </a:r>
            <a:r>
              <a:rPr lang="es-CR" sz="2000" dirty="0" smtClean="0">
                <a:hlinkClick r:id="rId3"/>
              </a:rPr>
              <a:t>www.hacienda.go.cr/scripts/criiiext.dll?UTILREQ=COMPRARED</a:t>
            </a:r>
            <a:endParaRPr lang="es-CR" sz="2000" dirty="0" smtClean="0"/>
          </a:p>
          <a:p>
            <a:pPr marL="0" indent="0">
              <a:buNone/>
            </a:pPr>
            <a:endParaRPr lang="es-CR" sz="2000" dirty="0" smtClean="0"/>
          </a:p>
          <a:p>
            <a:pPr marL="0" indent="0">
              <a:buNone/>
            </a:pPr>
            <a:r>
              <a:rPr lang="es-CR" sz="2000" dirty="0" smtClean="0"/>
              <a:t>Con estos paso ya esta dentro de comprared </a:t>
            </a:r>
          </a:p>
          <a:p>
            <a:pPr marL="0" indent="0">
              <a:buNone/>
            </a:pPr>
            <a:r>
              <a:rPr lang="es-CR" sz="2000" dirty="0" smtClean="0"/>
              <a:t>(sin necesidad de tener firma digital)</a:t>
            </a:r>
            <a:endParaRPr lang="es-CR" sz="2000" dirty="0" smtClean="0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96C0-94DB-46C2-A3AB-0260B6043A57}" type="datetime1">
              <a:rPr lang="es-CR" smtClean="0"/>
              <a:t>13/10/2016</a:t>
            </a:fld>
            <a:endParaRPr lang="es-C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EAD7-1136-4A39-93EF-068461A1654C}" type="slidenum">
              <a:rPr lang="es-CR" smtClean="0"/>
              <a:t>2</a:t>
            </a:fld>
            <a:endParaRPr lang="es-C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092" y="3356992"/>
            <a:ext cx="1872208" cy="123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3 Título"/>
          <p:cNvSpPr txBox="1">
            <a:spLocks/>
          </p:cNvSpPr>
          <p:nvPr/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R" sz="4000" smtClean="0"/>
              <a:t> Consultas de Contrataciones</a:t>
            </a:r>
            <a:endParaRPr lang="es-CR" sz="4000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3825"/>
            <a:ext cx="967661" cy="761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Imagen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20688"/>
            <a:ext cx="683823" cy="823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5659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04130" y="1817440"/>
            <a:ext cx="8229600" cy="4491880"/>
          </a:xfrm>
        </p:spPr>
        <p:txBody>
          <a:bodyPr>
            <a:normAutofit/>
          </a:bodyPr>
          <a:lstStyle/>
          <a:p>
            <a:pPr marL="457200" indent="-457200">
              <a:buAutoNum type="arabicParenR" startAt="2"/>
            </a:pPr>
            <a:r>
              <a:rPr lang="es-CR" sz="2000" dirty="0" smtClean="0"/>
              <a:t>Ingreso a la consulta de contrataciones</a:t>
            </a:r>
          </a:p>
          <a:p>
            <a:pPr marL="0" indent="0">
              <a:buNone/>
            </a:pPr>
            <a:r>
              <a:rPr lang="es-CR" sz="2000" dirty="0"/>
              <a:t>	</a:t>
            </a:r>
            <a:r>
              <a:rPr lang="es-CR" sz="2000" dirty="0" smtClean="0"/>
              <a:t>-  Doy click en la ventana contrataciones </a:t>
            </a:r>
          </a:p>
          <a:p>
            <a:pPr marL="0" indent="0">
              <a:buNone/>
            </a:pPr>
            <a:r>
              <a:rPr lang="es-CR" sz="1800" dirty="0" smtClean="0"/>
              <a:t>	-  Doy click en el apartado Trámites</a:t>
            </a:r>
          </a:p>
          <a:p>
            <a:pPr marL="0" indent="0">
              <a:buNone/>
            </a:pPr>
            <a:r>
              <a:rPr lang="es-CR" sz="1800" dirty="0"/>
              <a:t>	</a:t>
            </a:r>
            <a:r>
              <a:rPr lang="es-CR" sz="1800" dirty="0" smtClean="0"/>
              <a:t>-  muevo el mouse hasta el apartado consulta general </a:t>
            </a:r>
            <a:endParaRPr lang="es-CR" sz="1800" dirty="0" smtClean="0"/>
          </a:p>
          <a:p>
            <a:pPr marL="0" indent="0">
              <a:buNone/>
            </a:pPr>
            <a:endParaRPr lang="es-CR" sz="2000" dirty="0" smtClean="0"/>
          </a:p>
          <a:p>
            <a:pPr marL="0" indent="0">
              <a:buNone/>
            </a:pPr>
            <a:endParaRPr lang="es-CR" sz="2000" dirty="0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96C0-94DB-46C2-A3AB-0260B6043A57}" type="datetime1">
              <a:rPr lang="es-CR" smtClean="0"/>
              <a:t>13/10/2016</a:t>
            </a:fld>
            <a:endParaRPr lang="es-C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EAD7-1136-4A39-93EF-068461A1654C}" type="slidenum">
              <a:rPr lang="es-CR" smtClean="0"/>
              <a:t>3</a:t>
            </a:fld>
            <a:endParaRPr lang="es-CR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4000" dirty="0" smtClean="0"/>
              <a:t> </a:t>
            </a:r>
            <a:r>
              <a:rPr lang="es-CR" sz="4000" dirty="0" smtClean="0"/>
              <a:t>Consultas de Contrataciones</a:t>
            </a:r>
            <a:endParaRPr lang="es-CR" sz="4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3825"/>
            <a:ext cx="967661" cy="761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20688"/>
            <a:ext cx="683823" cy="823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17032"/>
            <a:ext cx="6632801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79938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04130" y="1817440"/>
            <a:ext cx="8229600" cy="4491880"/>
          </a:xfrm>
        </p:spPr>
        <p:txBody>
          <a:bodyPr>
            <a:normAutofit/>
          </a:bodyPr>
          <a:lstStyle/>
          <a:p>
            <a:pPr marL="457200" indent="-457200">
              <a:buAutoNum type="arabicParenR" startAt="3"/>
            </a:pPr>
            <a:r>
              <a:rPr lang="es-CR" sz="2000" dirty="0" smtClean="0"/>
              <a:t>Se despliega el siguiente enlace para llenar datos  </a:t>
            </a:r>
            <a:r>
              <a:rPr lang="es-CR" sz="2000" dirty="0"/>
              <a:t>	</a:t>
            </a:r>
            <a:endParaRPr lang="es-CR" sz="2000" dirty="0" smtClean="0"/>
          </a:p>
          <a:p>
            <a:pPr marL="0" indent="0">
              <a:buNone/>
            </a:pPr>
            <a:r>
              <a:rPr lang="es-CR" sz="2000" dirty="0" smtClean="0"/>
              <a:t> 	</a:t>
            </a:r>
          </a:p>
          <a:p>
            <a:pPr marL="0" indent="0">
              <a:buNone/>
            </a:pPr>
            <a:endParaRPr lang="es-CR" sz="2000" dirty="0"/>
          </a:p>
          <a:p>
            <a:pPr marL="0" indent="0">
              <a:buNone/>
            </a:pPr>
            <a:endParaRPr lang="es-CR" sz="2000" dirty="0" smtClean="0"/>
          </a:p>
          <a:p>
            <a:pPr marL="0" indent="0">
              <a:buNone/>
            </a:pPr>
            <a:endParaRPr lang="es-CR" sz="2000" dirty="0"/>
          </a:p>
          <a:p>
            <a:pPr marL="0" indent="0">
              <a:buNone/>
            </a:pPr>
            <a:endParaRPr lang="es-CR" sz="2000" dirty="0" smtClean="0"/>
          </a:p>
          <a:p>
            <a:pPr marL="0" indent="0">
              <a:buNone/>
            </a:pPr>
            <a:endParaRPr lang="es-CR" sz="2000" dirty="0"/>
          </a:p>
          <a:p>
            <a:pPr marL="0" indent="0">
              <a:buNone/>
            </a:pPr>
            <a:endParaRPr lang="es-CR" sz="2000" dirty="0" smtClean="0"/>
          </a:p>
          <a:p>
            <a:pPr marL="0" indent="0">
              <a:buNone/>
            </a:pPr>
            <a:r>
              <a:rPr lang="es-CR" sz="2000" dirty="0" smtClean="0"/>
              <a:t>- Digital el numero de contratación que desea visualizar ejemplo:</a:t>
            </a:r>
          </a:p>
          <a:p>
            <a:pPr marL="0" indent="0" algn="ctr">
              <a:buNone/>
            </a:pPr>
            <a:r>
              <a:rPr lang="es-CR" sz="1600" dirty="0">
                <a:latin typeface="Arial" panose="020B0604020202020204" pitchFamily="34" charset="0"/>
                <a:cs typeface="Arial" panose="020B0604020202020204" pitchFamily="34" charset="0"/>
              </a:rPr>
              <a:t>2016CD-00000#-16900 / 2016LA-00000</a:t>
            </a:r>
            <a:r>
              <a:rPr lang="es-CR" sz="1600" dirty="0">
                <a:latin typeface="Arial" panose="020B0604020202020204" pitchFamily="34" charset="0"/>
                <a:cs typeface="Arial" panose="020B0604020202020204" pitchFamily="34" charset="0"/>
              </a:rPr>
              <a:t>#-16900 </a:t>
            </a:r>
            <a:r>
              <a:rPr lang="es-CR" sz="1600" dirty="0">
                <a:latin typeface="Arial" panose="020B0604020202020204" pitchFamily="34" charset="0"/>
                <a:cs typeface="Arial" panose="020B0604020202020204" pitchFamily="34" charset="0"/>
              </a:rPr>
              <a:t>/ 2016LN-00000</a:t>
            </a:r>
            <a:r>
              <a:rPr lang="es-CR" sz="1600" dirty="0">
                <a:latin typeface="Arial" panose="020B0604020202020204" pitchFamily="34" charset="0"/>
                <a:cs typeface="Arial" panose="020B0604020202020204" pitchFamily="34" charset="0"/>
              </a:rPr>
              <a:t>#-16900 </a:t>
            </a:r>
          </a:p>
          <a:p>
            <a:pPr marL="0" indent="0">
              <a:buNone/>
            </a:pPr>
            <a:endParaRPr lang="es-CR" sz="2000" dirty="0" smtClean="0"/>
          </a:p>
          <a:p>
            <a:pPr marL="0" indent="0">
              <a:buNone/>
            </a:pPr>
            <a:r>
              <a:rPr lang="es-CR" sz="2000" dirty="0" smtClean="0"/>
              <a:t>-  Ingresa los números del código mostrado y da click en buscar.</a:t>
            </a:r>
          </a:p>
          <a:p>
            <a:pPr marL="0" indent="0">
              <a:buNone/>
            </a:pPr>
            <a:endParaRPr lang="es-CR" sz="2000" dirty="0"/>
          </a:p>
          <a:p>
            <a:pPr marL="0" indent="0">
              <a:buNone/>
            </a:pPr>
            <a:endParaRPr lang="es-CR" sz="2000" dirty="0" smtClean="0"/>
          </a:p>
          <a:p>
            <a:pPr marL="0" indent="0">
              <a:buNone/>
            </a:pPr>
            <a:endParaRPr lang="es-CR" sz="2000" dirty="0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96C0-94DB-46C2-A3AB-0260B6043A57}" type="datetime1">
              <a:rPr lang="es-CR" smtClean="0"/>
              <a:t>13/10/2016</a:t>
            </a:fld>
            <a:endParaRPr lang="es-C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EAD7-1136-4A39-93EF-068461A1654C}" type="slidenum">
              <a:rPr lang="es-CR" smtClean="0"/>
              <a:t>4</a:t>
            </a:fld>
            <a:endParaRPr lang="es-CR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4000" dirty="0" smtClean="0"/>
              <a:t> </a:t>
            </a:r>
            <a:r>
              <a:rPr lang="es-CR" sz="4000" dirty="0" smtClean="0"/>
              <a:t>Consultas de Contrataciones</a:t>
            </a:r>
            <a:endParaRPr lang="es-CR" sz="4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3825"/>
            <a:ext cx="967661" cy="761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20688"/>
            <a:ext cx="683823" cy="823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197" y="2492896"/>
            <a:ext cx="6982127" cy="2186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9199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04130" y="1817440"/>
            <a:ext cx="8229600" cy="4491880"/>
          </a:xfrm>
        </p:spPr>
        <p:txBody>
          <a:bodyPr>
            <a:normAutofit lnSpcReduction="10000"/>
          </a:bodyPr>
          <a:lstStyle/>
          <a:p>
            <a:pPr marL="457200" indent="-457200" algn="just">
              <a:buAutoNum type="arabicParenR" startAt="4"/>
            </a:pPr>
            <a:r>
              <a:rPr lang="es-CR" sz="2000" dirty="0" smtClean="0"/>
              <a:t>Se despliega el siguiente enlace para navegar dentro de la contratación  </a:t>
            </a:r>
          </a:p>
          <a:p>
            <a:pPr marL="0" indent="0">
              <a:buNone/>
            </a:pPr>
            <a:r>
              <a:rPr lang="es-CR" sz="2000" dirty="0" smtClean="0"/>
              <a:t> 	</a:t>
            </a:r>
          </a:p>
          <a:p>
            <a:pPr marL="0" indent="0">
              <a:buNone/>
            </a:pPr>
            <a:endParaRPr lang="es-CR" sz="2000" dirty="0"/>
          </a:p>
          <a:p>
            <a:pPr marL="0" indent="0">
              <a:buNone/>
            </a:pPr>
            <a:endParaRPr lang="es-CR" sz="2000" dirty="0" smtClean="0"/>
          </a:p>
          <a:p>
            <a:pPr marL="0" indent="0">
              <a:buNone/>
            </a:pPr>
            <a:endParaRPr lang="es-CR" sz="2000" dirty="0"/>
          </a:p>
          <a:p>
            <a:pPr marL="0" indent="0">
              <a:buNone/>
            </a:pPr>
            <a:endParaRPr lang="es-CR" sz="2000" dirty="0" smtClean="0"/>
          </a:p>
          <a:p>
            <a:pPr marL="0" indent="0">
              <a:buNone/>
            </a:pPr>
            <a:endParaRPr lang="es-CR" sz="2000" dirty="0"/>
          </a:p>
          <a:p>
            <a:pPr>
              <a:buFontTx/>
              <a:buChar char="-"/>
            </a:pPr>
            <a:r>
              <a:rPr lang="es-CR" sz="2000" dirty="0" smtClean="0"/>
              <a:t>Si le da click al código entra a los detalles de la contratación </a:t>
            </a:r>
          </a:p>
          <a:p>
            <a:pPr marL="0" indent="0">
              <a:buNone/>
            </a:pPr>
            <a:endParaRPr lang="es-CR" sz="2000" dirty="0" smtClean="0"/>
          </a:p>
          <a:p>
            <a:pPr marL="0" indent="0" algn="just">
              <a:buNone/>
            </a:pPr>
            <a:r>
              <a:rPr lang="es-CR" sz="2000" dirty="0" smtClean="0"/>
              <a:t>- En el apartado documentos puede ver una parte del listado de documentos que tiene la contratación y si le da click los visualiza en formato </a:t>
            </a:r>
            <a:r>
              <a:rPr lang="es-CR" sz="2000" dirty="0" err="1" smtClean="0"/>
              <a:t>pdf</a:t>
            </a:r>
            <a:r>
              <a:rPr lang="es-CR" sz="2000" dirty="0" smtClean="0"/>
              <a:t>.</a:t>
            </a:r>
          </a:p>
          <a:p>
            <a:pPr marL="0" indent="0">
              <a:buNone/>
            </a:pPr>
            <a:endParaRPr lang="es-CR" sz="2000" dirty="0"/>
          </a:p>
          <a:p>
            <a:pPr marL="0" indent="0">
              <a:buNone/>
            </a:pPr>
            <a:endParaRPr lang="es-CR" sz="2000" dirty="0" smtClean="0"/>
          </a:p>
          <a:p>
            <a:pPr marL="0" indent="0">
              <a:buNone/>
            </a:pPr>
            <a:endParaRPr lang="es-CR" sz="2000" dirty="0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96C0-94DB-46C2-A3AB-0260B6043A57}" type="datetime1">
              <a:rPr lang="es-CR" smtClean="0"/>
              <a:t>13/10/2016</a:t>
            </a:fld>
            <a:endParaRPr lang="es-C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EAD7-1136-4A39-93EF-068461A1654C}" type="slidenum">
              <a:rPr lang="es-CR" smtClean="0"/>
              <a:t>5</a:t>
            </a:fld>
            <a:endParaRPr lang="es-CR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4000" dirty="0" smtClean="0"/>
              <a:t> </a:t>
            </a:r>
            <a:r>
              <a:rPr lang="es-CR" sz="4000" dirty="0" smtClean="0"/>
              <a:t>Consultas de Contrataciones</a:t>
            </a:r>
            <a:endParaRPr lang="es-CR" sz="4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3825"/>
            <a:ext cx="967661" cy="761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20688"/>
            <a:ext cx="683823" cy="823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43" y="2708920"/>
            <a:ext cx="8085956" cy="1223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46015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04130" y="1817440"/>
            <a:ext cx="8229600" cy="4491880"/>
          </a:xfrm>
        </p:spPr>
        <p:txBody>
          <a:bodyPr>
            <a:normAutofit/>
          </a:bodyPr>
          <a:lstStyle/>
          <a:p>
            <a:pPr marL="457200" indent="-457200">
              <a:buAutoNum type="arabicParenR" startAt="5"/>
            </a:pPr>
            <a:r>
              <a:rPr lang="es-CR" sz="2000" dirty="0" smtClean="0"/>
              <a:t>Ejemplo completo de como se visualizaría un contratación </a:t>
            </a:r>
          </a:p>
          <a:p>
            <a:pPr marL="0" indent="0">
              <a:buNone/>
            </a:pPr>
            <a:endParaRPr lang="es-CR" sz="2000" dirty="0" smtClean="0"/>
          </a:p>
          <a:p>
            <a:pPr marL="0" indent="0">
              <a:buNone/>
            </a:pPr>
            <a:r>
              <a:rPr lang="es-CR" sz="2000" dirty="0" smtClean="0"/>
              <a:t> 	</a:t>
            </a:r>
          </a:p>
          <a:p>
            <a:pPr marL="0" indent="0">
              <a:buNone/>
            </a:pPr>
            <a:endParaRPr lang="es-CR" sz="2000" dirty="0"/>
          </a:p>
          <a:p>
            <a:pPr marL="0" indent="0">
              <a:buNone/>
            </a:pPr>
            <a:endParaRPr lang="es-CR" sz="2000" dirty="0" smtClean="0"/>
          </a:p>
          <a:p>
            <a:pPr marL="0" indent="0">
              <a:buNone/>
            </a:pPr>
            <a:endParaRPr lang="es-CR" sz="2000" dirty="0"/>
          </a:p>
          <a:p>
            <a:pPr marL="0" indent="0">
              <a:buNone/>
            </a:pPr>
            <a:endParaRPr lang="es-CR" sz="2000" dirty="0" smtClean="0"/>
          </a:p>
          <a:p>
            <a:pPr marL="0" indent="0">
              <a:buNone/>
            </a:pPr>
            <a:endParaRPr lang="es-CR" sz="2000" dirty="0"/>
          </a:p>
          <a:p>
            <a:pPr marL="0" indent="0">
              <a:buNone/>
            </a:pPr>
            <a:endParaRPr lang="es-CR" sz="2000" dirty="0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96C0-94DB-46C2-A3AB-0260B6043A57}" type="datetime1">
              <a:rPr lang="es-CR" smtClean="0"/>
              <a:t>13/10/2016</a:t>
            </a:fld>
            <a:endParaRPr lang="es-C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EAD7-1136-4A39-93EF-068461A1654C}" type="slidenum">
              <a:rPr lang="es-CR" smtClean="0"/>
              <a:t>6</a:t>
            </a:fld>
            <a:endParaRPr lang="es-CR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4000" dirty="0" smtClean="0"/>
              <a:t> </a:t>
            </a:r>
            <a:r>
              <a:rPr lang="es-CR" sz="4000" dirty="0" smtClean="0"/>
              <a:t>Consultas de Contrataciones</a:t>
            </a:r>
            <a:endParaRPr lang="es-CR" sz="4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3825"/>
            <a:ext cx="967661" cy="761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20688"/>
            <a:ext cx="683823" cy="823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00" y="2492895"/>
            <a:ext cx="6682334" cy="3925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46015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04130" y="1817440"/>
            <a:ext cx="8229600" cy="4491880"/>
          </a:xfrm>
        </p:spPr>
        <p:txBody>
          <a:bodyPr>
            <a:normAutofit/>
          </a:bodyPr>
          <a:lstStyle/>
          <a:p>
            <a:pPr marL="457200" indent="-457200">
              <a:buAutoNum type="arabicParenR" startAt="5"/>
            </a:pPr>
            <a:r>
              <a:rPr lang="es-CR" sz="2000" dirty="0" smtClean="0"/>
              <a:t>Desea ver los documentos las contrataciones ingrese al apartado documentos/Notificaciones  </a:t>
            </a:r>
          </a:p>
          <a:p>
            <a:pPr marL="0" indent="0">
              <a:buNone/>
            </a:pPr>
            <a:endParaRPr lang="es-CR" sz="2000" dirty="0" smtClean="0"/>
          </a:p>
          <a:p>
            <a:pPr marL="0" indent="0">
              <a:buNone/>
            </a:pPr>
            <a:r>
              <a:rPr lang="es-CR" sz="2000" dirty="0" smtClean="0"/>
              <a:t> 	</a:t>
            </a:r>
          </a:p>
          <a:p>
            <a:pPr marL="0" indent="0">
              <a:buNone/>
            </a:pPr>
            <a:endParaRPr lang="es-CR" sz="2000" dirty="0"/>
          </a:p>
          <a:p>
            <a:pPr marL="0" indent="0">
              <a:buNone/>
            </a:pPr>
            <a:r>
              <a:rPr lang="es-CR" sz="2000" dirty="0" smtClean="0"/>
              <a:t>	-Se despliega de la siguiente manera :</a:t>
            </a:r>
          </a:p>
          <a:p>
            <a:pPr marL="0" indent="0">
              <a:buNone/>
            </a:pPr>
            <a:endParaRPr lang="es-CR" sz="2000" dirty="0"/>
          </a:p>
          <a:p>
            <a:pPr marL="0" indent="0">
              <a:buNone/>
            </a:pPr>
            <a:endParaRPr lang="es-CR" sz="2000" dirty="0" smtClean="0"/>
          </a:p>
          <a:p>
            <a:pPr marL="0" indent="0">
              <a:buNone/>
            </a:pPr>
            <a:endParaRPr lang="es-CR" sz="2000" dirty="0"/>
          </a:p>
          <a:p>
            <a:pPr marL="0" indent="0">
              <a:buNone/>
            </a:pPr>
            <a:endParaRPr lang="es-CR" sz="2000" dirty="0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96C0-94DB-46C2-A3AB-0260B6043A57}" type="datetime1">
              <a:rPr lang="es-CR" smtClean="0"/>
              <a:t>13/10/2016</a:t>
            </a:fld>
            <a:endParaRPr lang="es-C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EAD7-1136-4A39-93EF-068461A1654C}" type="slidenum">
              <a:rPr lang="es-CR" smtClean="0"/>
              <a:t>7</a:t>
            </a:fld>
            <a:endParaRPr lang="es-CR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4000" dirty="0" smtClean="0"/>
              <a:t> </a:t>
            </a:r>
            <a:r>
              <a:rPr lang="es-CR" sz="4000" dirty="0" smtClean="0"/>
              <a:t>Consultas de Contrataciones</a:t>
            </a:r>
            <a:endParaRPr lang="es-CR" sz="4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3825"/>
            <a:ext cx="967661" cy="761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20688"/>
            <a:ext cx="683823" cy="823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514600"/>
            <a:ext cx="30289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149080"/>
            <a:ext cx="5472608" cy="2242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08455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2254-BF9F-4B55-A4B1-5BFD0D9DF7A1}" type="datetime1">
              <a:rPr lang="es-CR" smtClean="0"/>
              <a:t>13/10/2016</a:t>
            </a:fld>
            <a:endParaRPr lang="es-C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EAD7-1136-4A39-93EF-068461A1654C}" type="slidenum">
              <a:rPr lang="es-CR" smtClean="0"/>
              <a:t>8</a:t>
            </a:fld>
            <a:endParaRPr lang="es-CR" dirty="0"/>
          </a:p>
        </p:txBody>
      </p:sp>
      <p:sp>
        <p:nvSpPr>
          <p:cNvPr id="15" name="3 Título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es-CR" sz="4000" dirty="0" smtClean="0"/>
              <a:t> </a:t>
            </a:r>
            <a:r>
              <a:rPr lang="es-CR" sz="4000" dirty="0" smtClean="0"/>
              <a:t>Consultas de Contrataciones</a:t>
            </a:r>
            <a:endParaRPr lang="es-CR" sz="4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544236"/>
            <a:ext cx="38671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4 Marcador de contenido"/>
          <p:cNvSpPr>
            <a:spLocks noGrp="1"/>
          </p:cNvSpPr>
          <p:nvPr>
            <p:ph idx="1"/>
          </p:nvPr>
        </p:nvSpPr>
        <p:spPr>
          <a:xfrm>
            <a:off x="404130" y="3068960"/>
            <a:ext cx="8229600" cy="3240360"/>
          </a:xfrm>
        </p:spPr>
        <p:txBody>
          <a:bodyPr>
            <a:normAutofit/>
          </a:bodyPr>
          <a:lstStyle/>
          <a:p>
            <a:pPr marL="457200" indent="-457200" algn="just">
              <a:buAutoNum type="arabicParenR" startAt="5"/>
            </a:pPr>
            <a:r>
              <a:rPr lang="es-CR" sz="2000" dirty="0" smtClean="0"/>
              <a:t>Cualquier consulta respecto a trámites de contrataciones de comprared de la Proveeduría Institucional del MAG,  usar los siguientes canales de comunicación:</a:t>
            </a:r>
          </a:p>
          <a:p>
            <a:pPr marL="0" indent="0">
              <a:buNone/>
            </a:pPr>
            <a:r>
              <a:rPr lang="es-CR" sz="2000" dirty="0"/>
              <a:t>	</a:t>
            </a:r>
            <a:r>
              <a:rPr lang="es-CR" sz="2000" dirty="0" smtClean="0"/>
              <a:t>- </a:t>
            </a:r>
            <a:r>
              <a:rPr lang="es-CR" sz="2000" dirty="0" smtClean="0">
                <a:hlinkClick r:id="rId3"/>
              </a:rPr>
              <a:t>Proveeduria@mag.go.cr</a:t>
            </a:r>
            <a:endParaRPr lang="es-CR" sz="2000" dirty="0" smtClean="0"/>
          </a:p>
          <a:p>
            <a:pPr marL="0" indent="0">
              <a:buNone/>
            </a:pPr>
            <a:r>
              <a:rPr lang="es-CR" sz="2000" dirty="0"/>
              <a:t>	</a:t>
            </a:r>
            <a:r>
              <a:rPr lang="es-CR" sz="2000" dirty="0" smtClean="0"/>
              <a:t>- Teléfonos: </a:t>
            </a:r>
            <a:r>
              <a:rPr lang="es-C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2231-2344 / 21056248</a:t>
            </a:r>
          </a:p>
          <a:p>
            <a:pPr marL="0" indent="0">
              <a:buNone/>
            </a:pPr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CR" sz="2000" dirty="0"/>
              <a:t> </a:t>
            </a:r>
            <a:r>
              <a:rPr lang="es-CR" sz="2000" dirty="0" smtClean="0"/>
              <a:t> Nota dirigida a la Proveedora Institucional del MAG</a:t>
            </a:r>
          </a:p>
          <a:p>
            <a:pPr marL="0" indent="0">
              <a:buNone/>
            </a:pPr>
            <a:r>
              <a:rPr lang="es-CR" sz="2000" dirty="0"/>
              <a:t>	</a:t>
            </a:r>
            <a:r>
              <a:rPr lang="es-CR" sz="2000" dirty="0" smtClean="0"/>
              <a:t>	* Enviarla al fax: </a:t>
            </a:r>
            <a:r>
              <a:rPr lang="es-C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22313293</a:t>
            </a:r>
          </a:p>
          <a:p>
            <a:pPr marL="0" indent="0">
              <a:buNone/>
            </a:pPr>
            <a:r>
              <a:rPr lang="es-C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CR" sz="1800" dirty="0"/>
              <a:t>* </a:t>
            </a:r>
            <a:r>
              <a:rPr lang="es-CR" sz="1800" dirty="0" smtClean="0"/>
              <a:t>Entregarla físicamente sabana sur edificio Central del MAG</a:t>
            </a:r>
            <a:endParaRPr lang="es-CR" sz="2000" dirty="0"/>
          </a:p>
          <a:p>
            <a:pPr marL="0" indent="0">
              <a:buNone/>
            </a:pPr>
            <a:endParaRPr lang="es-CR" sz="2000" dirty="0"/>
          </a:p>
        </p:txBody>
      </p:sp>
    </p:spTree>
    <p:extLst>
      <p:ext uri="{BB962C8B-B14F-4D97-AF65-F5344CB8AC3E}">
        <p14:creationId xmlns:p14="http://schemas.microsoft.com/office/powerpoint/2010/main" val="7278559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438</TotalTime>
  <Words>135</Words>
  <Application>Microsoft Office PowerPoint</Application>
  <PresentationFormat>Presentación en pantalla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Forma de onda</vt:lpstr>
      <vt:lpstr>Consulta de Contrataciones en CompraRed</vt:lpstr>
      <vt:lpstr>Presentación de PowerPoint</vt:lpstr>
      <vt:lpstr> Consultas de Contrataciones</vt:lpstr>
      <vt:lpstr> Consultas de Contrataciones</vt:lpstr>
      <vt:lpstr> Consultas de Contrataciones</vt:lpstr>
      <vt:lpstr> Consultas de Contrataciones</vt:lpstr>
      <vt:lpstr> Consultas de Contrataciones</vt:lpstr>
      <vt:lpstr> Consultas de Contrataciones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CREACIÓN DE SOLICITUDES</dc:title>
  <dc:creator>Alexandra Alvarez</dc:creator>
  <cp:lastModifiedBy>Alexandra Alvarez</cp:lastModifiedBy>
  <cp:revision>77</cp:revision>
  <dcterms:created xsi:type="dcterms:W3CDTF">2011-03-03T15:32:41Z</dcterms:created>
  <dcterms:modified xsi:type="dcterms:W3CDTF">2016-10-13T17:05:07Z</dcterms:modified>
</cp:coreProperties>
</file>